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Inter Bold" panose="020B0604020202020204" charset="0"/>
      <p:regular r:id="rId11"/>
    </p:embeddedFont>
    <p:embeddedFont>
      <p:font typeface="Inter Ultra-Bold" panose="020B0604020202020204" charset="0"/>
      <p:regular r:id="rId12"/>
    </p:embeddedFont>
    <p:embeddedFont>
      <p:font typeface="Montserrat Bold" panose="020B0604020202020204" charset="0"/>
      <p:regular r:id="rId13"/>
    </p:embeddedFont>
    <p:embeddedFont>
      <p:font typeface="Montserrat Semi-Bold" panose="020B060402020202020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  <p:embeddedFont>
      <p:font typeface="Open Sans Medium" panose="020B0604020202020204" charset="0"/>
      <p:regular r:id="rId17"/>
    </p:embeddedFont>
    <p:embeddedFont>
      <p:font typeface="Open Sans Semi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553371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24956" y="656036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972039" y="656036"/>
            <a:ext cx="1241303" cy="575606"/>
            <a:chOff x="0" y="0"/>
            <a:chExt cx="326928" cy="151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6928" cy="151600"/>
            </a:xfrm>
            <a:custGeom>
              <a:avLst/>
              <a:gdLst/>
              <a:ahLst/>
              <a:cxnLst/>
              <a:rect l="l" t="t" r="r" b="b"/>
              <a:pathLst>
                <a:path w="326928" h="151600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275918" y="79376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81075" y="2941196"/>
            <a:ext cx="1416668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4000" b="1" dirty="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@@TO$$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4658" y="9213231"/>
            <a:ext cx="2012164" cy="2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+123-456-7890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658" y="8881603"/>
            <a:ext cx="2012164" cy="2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Telephone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75225" y="9213231"/>
            <a:ext cx="2725663" cy="60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123 Anywhere St., Any City, </a:t>
            </a:r>
          </a:p>
          <a:p>
            <a:pPr marL="0" lvl="0" indent="0" algn="just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 12345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4763" y="9213231"/>
            <a:ext cx="2868747" cy="2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75225" y="8881603"/>
            <a:ext cx="2725663" cy="2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Address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24763" y="8881603"/>
            <a:ext cx="2868747" cy="2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44595" y="8862553"/>
            <a:ext cx="2868747" cy="36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99"/>
              </a:lnSpc>
            </a:pPr>
            <a:r>
              <a:rPr lang="en-US" sz="1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December 2023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90843" y="5507968"/>
            <a:ext cx="80693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BUSINESS PRESENTATION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7293" y="662932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70195" y="0"/>
            <a:ext cx="5017805" cy="10287000"/>
            <a:chOff x="0" y="0"/>
            <a:chExt cx="13215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562" cy="2709333"/>
            </a:xfrm>
            <a:custGeom>
              <a:avLst/>
              <a:gdLst/>
              <a:ahLst/>
              <a:cxnLst/>
              <a:rect l="l" t="t" r="r" b="b"/>
              <a:pathLst>
                <a:path w="1321562" h="2709333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151339"/>
            <a:ext cx="1028700" cy="1135661"/>
            <a:chOff x="0" y="0"/>
            <a:chExt cx="270933" cy="2991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6642" y="0"/>
            <a:ext cx="1028700" cy="1135661"/>
            <a:chOff x="0" y="0"/>
            <a:chExt cx="270933" cy="299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95342" y="1135661"/>
            <a:ext cx="5363958" cy="8015678"/>
            <a:chOff x="0" y="0"/>
            <a:chExt cx="7151943" cy="1068757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28407" r="27008"/>
            <a:stretch>
              <a:fillRect/>
            </a:stretch>
          </p:blipFill>
          <p:spPr>
            <a:xfrm>
              <a:off x="0" y="0"/>
              <a:ext cx="7151943" cy="1068757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3268930" y="-1565593"/>
            <a:ext cx="5402508" cy="54025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123950"/>
            <a:ext cx="7158103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080260"/>
            <a:ext cx="68188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b="1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GET TO KNOW US BETTER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085850" y="2994092"/>
            <a:ext cx="0" cy="144201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028700" y="4911952"/>
            <a:ext cx="9882968" cy="48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24"/>
              </a:lnSpc>
            </a:pPr>
            <a:r>
              <a:rPr lang="en-US" sz="2400" spc="9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@@in$$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196488" y="1215940"/>
            <a:ext cx="715180" cy="71518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610" y="0"/>
            <a:ext cx="5653390" cy="10287000"/>
            <a:chOff x="0" y="0"/>
            <a:chExt cx="148895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959" cy="2709333"/>
            </a:xfrm>
            <a:custGeom>
              <a:avLst/>
              <a:gdLst/>
              <a:ahLst/>
              <a:cxnLst/>
              <a:rect l="l" t="t" r="r" b="b"/>
              <a:pathLst>
                <a:path w="1488959" h="2709333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90495" y="-1909062"/>
            <a:ext cx="7810371" cy="781037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l="-35756" r="-4006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39945" y="2796715"/>
            <a:ext cx="877649" cy="87764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15630" y="6522220"/>
            <a:ext cx="877649" cy="8776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400866" y="0"/>
            <a:ext cx="863406" cy="1914819"/>
            <a:chOff x="0" y="0"/>
            <a:chExt cx="227399" cy="5043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7399" cy="504314"/>
            </a:xfrm>
            <a:custGeom>
              <a:avLst/>
              <a:gdLst/>
              <a:ahLst/>
              <a:cxnLst/>
              <a:rect l="l" t="t" r="r" b="b"/>
              <a:pathLst>
                <a:path w="227399" h="504314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39945" y="552744"/>
            <a:ext cx="7149728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PROBLEMS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9945" y="1518579"/>
            <a:ext cx="68188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b="1" spc="1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 WILL SOLVE THE PROBLEMS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25690" y="2982911"/>
            <a:ext cx="4877173" cy="43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@@PS1T$$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51908" y="6504581"/>
            <a:ext cx="4877173" cy="43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@@PS2T$$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25690" y="3798310"/>
            <a:ext cx="6724626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</a:pP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@@PS1$$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51908" y="7319980"/>
            <a:ext cx="6724626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</a:pPr>
            <a:r>
              <a:rPr lang="en-US" sz="2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@@PS2$$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32905" y="671110"/>
            <a:ext cx="715180" cy="71518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9945" y="6515138"/>
            <a:ext cx="6028378" cy="2314864"/>
            <a:chOff x="0" y="0"/>
            <a:chExt cx="8037837" cy="308648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242" b="16242"/>
            <a:stretch>
              <a:fillRect/>
            </a:stretch>
          </p:blipFill>
          <p:spPr>
            <a:xfrm>
              <a:off x="0" y="0"/>
              <a:ext cx="8037837" cy="308648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39945" y="4024168"/>
            <a:ext cx="6028378" cy="2314864"/>
            <a:chOff x="0" y="0"/>
            <a:chExt cx="8037837" cy="308648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4931" b="6701"/>
            <a:stretch>
              <a:fillRect/>
            </a:stretch>
          </p:blipFill>
          <p:spPr>
            <a:xfrm>
              <a:off x="0" y="0"/>
              <a:ext cx="8037837" cy="3086485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839945" y="552744"/>
            <a:ext cx="6818840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SOLUTIONS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9945" y="1518579"/>
            <a:ext cx="68188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b="1" spc="1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SOLUTIONS OF THE PROBLEMS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18306" y="0"/>
            <a:ext cx="10569694" cy="10287000"/>
            <a:chOff x="0" y="0"/>
            <a:chExt cx="278378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3788" cy="2709333"/>
            </a:xfrm>
            <a:custGeom>
              <a:avLst/>
              <a:gdLst/>
              <a:ahLst/>
              <a:cxnLst/>
              <a:rect l="l" t="t" r="r" b="b"/>
              <a:pathLst>
                <a:path w="2783788" h="2709333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39945" y="9258300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2282" y="9265196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839945" y="2324009"/>
            <a:ext cx="1858299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8508359" y="2446510"/>
            <a:ext cx="877649" cy="8776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594104" y="2632707"/>
            <a:ext cx="76418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@@S1t$$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8685" y="3535075"/>
            <a:ext cx="764184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@@S1$$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508359" y="6152836"/>
            <a:ext cx="877649" cy="87764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618685" y="6282728"/>
            <a:ext cx="76418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@@S2t$$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94104" y="7070150"/>
            <a:ext cx="764184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@@S2$$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945152"/>
            <a:chOff x="0" y="0"/>
            <a:chExt cx="4816593" cy="775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75678"/>
            </a:xfrm>
            <a:custGeom>
              <a:avLst/>
              <a:gdLst/>
              <a:ahLst/>
              <a:cxnLst/>
              <a:rect l="l" t="t" r="r" b="b"/>
              <a:pathLst>
                <a:path w="4816592" h="775678">
                  <a:moveTo>
                    <a:pt x="0" y="0"/>
                  </a:moveTo>
                  <a:lnTo>
                    <a:pt x="4816592" y="0"/>
                  </a:lnTo>
                  <a:lnTo>
                    <a:pt x="4816592" y="775678"/>
                  </a:lnTo>
                  <a:lnTo>
                    <a:pt x="0" y="77567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823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20895" y="4622149"/>
            <a:ext cx="6127720" cy="194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BUSINESS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9470" y="6607159"/>
            <a:ext cx="609914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b="1" spc="1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OUR BUSINESS MODEL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745226" y="-1332365"/>
            <a:ext cx="3803190" cy="380319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9470" y="752128"/>
            <a:ext cx="16589060" cy="3437392"/>
            <a:chOff x="0" y="0"/>
            <a:chExt cx="22118747" cy="458319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t="43919" b="21034"/>
            <a:stretch>
              <a:fillRect/>
            </a:stretch>
          </p:blipFill>
          <p:spPr>
            <a:xfrm>
              <a:off x="0" y="0"/>
              <a:ext cx="22118747" cy="4583190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547" y="3930905"/>
            <a:ext cx="9953436" cy="657715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02440" y="7219481"/>
            <a:ext cx="7512107" cy="48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@@B1$$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9945" y="755626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STATISTIC</a:t>
            </a:r>
          </a:p>
        </p:txBody>
      </p:sp>
      <p:sp>
        <p:nvSpPr>
          <p:cNvPr id="6" name="Freeform 6"/>
          <p:cNvSpPr/>
          <p:nvPr/>
        </p:nvSpPr>
        <p:spPr>
          <a:xfrm>
            <a:off x="14115913" y="963360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848250" y="970256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3" y="1744732"/>
            <a:ext cx="8794465" cy="620087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85" y="1686935"/>
            <a:ext cx="9488030" cy="631646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39945" y="8303715"/>
            <a:ext cx="7328721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impressive client satisfaction rate underscores our unwavering commitment to delivering exceptional service and exceeding expectations.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357705" y="7637029"/>
            <a:ext cx="4136867" cy="41368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61454" y="8303715"/>
            <a:ext cx="7906692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remarkable client repeat order rate of 123 times are testament to the quality of our products/services and the trust our clients place in our ability.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945" y="7822331"/>
            <a:ext cx="73287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Our Customer’s Satisfaction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61454" y="7822331"/>
            <a:ext cx="79066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Repeat Order Rate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9945" y="736576"/>
            <a:ext cx="11576912" cy="80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0"/>
              </a:lnSpc>
            </a:pPr>
            <a:r>
              <a:rPr lang="en-US" sz="5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MARKET OPPURTUNITY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58983"/>
            <a:ext cx="609914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</a:pPr>
            <a:r>
              <a:rPr lang="en-US" sz="2899" b="1" spc="214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@@MO1t$$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70119" y="3258983"/>
            <a:ext cx="609914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</a:pPr>
            <a:r>
              <a:rPr lang="en-US" sz="2899" b="1" spc="214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@@MO2t$$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6799" y="4120024"/>
            <a:ext cx="6099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spc="18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@@MO1$$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21509" y="4120024"/>
            <a:ext cx="6099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spc="184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@@MO2$$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864229"/>
            <a:ext cx="18288000" cy="3422771"/>
            <a:chOff x="0" y="0"/>
            <a:chExt cx="4816593" cy="901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01471"/>
            </a:xfrm>
            <a:custGeom>
              <a:avLst/>
              <a:gdLst/>
              <a:ahLst/>
              <a:cxnLst/>
              <a:rect l="l" t="t" r="r" b="b"/>
              <a:pathLst>
                <a:path w="4816592" h="901471">
                  <a:moveTo>
                    <a:pt x="0" y="0"/>
                  </a:moveTo>
                  <a:lnTo>
                    <a:pt x="4816592" y="0"/>
                  </a:lnTo>
                  <a:lnTo>
                    <a:pt x="4816592" y="901471"/>
                  </a:lnTo>
                  <a:lnTo>
                    <a:pt x="0" y="901471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49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9945" y="2690980"/>
            <a:ext cx="5433248" cy="6801722"/>
            <a:chOff x="0" y="0"/>
            <a:chExt cx="812800" cy="10175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17520"/>
            </a:xfrm>
            <a:custGeom>
              <a:avLst/>
              <a:gdLst/>
              <a:ahLst/>
              <a:cxnLst/>
              <a:rect l="l" t="t" r="r" b="b"/>
              <a:pathLst>
                <a:path w="812800" h="101752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055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1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929574" y="3613537"/>
            <a:ext cx="2984327" cy="298431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3540" b="-4627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427376" y="2690980"/>
            <a:ext cx="5433248" cy="6801722"/>
            <a:chOff x="0" y="0"/>
            <a:chExt cx="812800" cy="10175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017520"/>
            </a:xfrm>
            <a:custGeom>
              <a:avLst/>
              <a:gdLst/>
              <a:ahLst/>
              <a:cxnLst/>
              <a:rect l="l" t="t" r="r" b="b"/>
              <a:pathLst>
                <a:path w="812800" h="101752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055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1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664859" y="3613537"/>
            <a:ext cx="2984327" cy="2984315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2874" t="-19658" r="-12874" b="-68964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013024" y="2690980"/>
            <a:ext cx="5433248" cy="6801722"/>
            <a:chOff x="0" y="0"/>
            <a:chExt cx="812800" cy="10175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017520"/>
            </a:xfrm>
            <a:custGeom>
              <a:avLst/>
              <a:gdLst/>
              <a:ahLst/>
              <a:cxnLst/>
              <a:rect l="l" t="t" r="r" b="b"/>
              <a:pathLst>
                <a:path w="812800" h="101752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1055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1"/>
                </a:lnSpc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224462" y="3613537"/>
            <a:ext cx="2881957" cy="2881946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8902" t="-10803" r="-15191" b="-75455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115913" y="963360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916551" y="7391224"/>
            <a:ext cx="301037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@@T1$$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71852" y="7391224"/>
            <a:ext cx="301037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@@T2$$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24462" y="7391224"/>
            <a:ext cx="3010373" cy="35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@@T3$$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9945" y="755626"/>
            <a:ext cx="8147912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TEAM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848250" y="970256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553371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24956" y="656036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972039" y="656036"/>
            <a:ext cx="1241303" cy="575606"/>
            <a:chOff x="0" y="0"/>
            <a:chExt cx="326928" cy="151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6928" cy="151600"/>
            </a:xfrm>
            <a:custGeom>
              <a:avLst/>
              <a:gdLst/>
              <a:ahLst/>
              <a:cxnLst/>
              <a:rect l="l" t="t" r="r" b="b"/>
              <a:pathLst>
                <a:path w="326928" h="151600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275918" y="79376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81075" y="2874521"/>
            <a:ext cx="14166687" cy="267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 b="1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75225" y="9213231"/>
            <a:ext cx="2725663" cy="2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@@AD$$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24763" y="9213231"/>
            <a:ext cx="2868747" cy="2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@@CD$$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75225" y="8881603"/>
            <a:ext cx="2725663" cy="2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Address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4763" y="8881603"/>
            <a:ext cx="2868747" cy="2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79"/>
              </a:lnSpc>
            </a:pPr>
            <a:r>
              <a:rPr lang="en-US" sz="15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44595" y="8862553"/>
            <a:ext cx="2868747" cy="36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99"/>
              </a:lnSpc>
            </a:pPr>
            <a:r>
              <a:rPr lang="en-US" sz="1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December 2023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90843" y="5507968"/>
            <a:ext cx="80693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b="1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FOR YOUR NICE ATTENTION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57293" y="662932"/>
            <a:ext cx="3191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Thynk Unlimited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186</Words>
  <Application>Microsoft Office PowerPoint</Application>
  <PresentationFormat>Custom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Open Sans Medium</vt:lpstr>
      <vt:lpstr>Inter Ultra-Bold</vt:lpstr>
      <vt:lpstr>Inter Bold</vt:lpstr>
      <vt:lpstr>Open Sans Semi-Bold</vt:lpstr>
      <vt:lpstr>Montserrat Bold</vt:lpstr>
      <vt:lpstr>Montserrat Semi-Bold</vt:lpstr>
      <vt:lpstr>Calibri</vt:lpstr>
      <vt:lpstr>Arial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Simple and Professional Business Pitch Deck Presentation</dc:title>
  <cp:lastModifiedBy>santhoshmrs2004@outlook.com</cp:lastModifiedBy>
  <cp:revision>4</cp:revision>
  <dcterms:created xsi:type="dcterms:W3CDTF">2006-08-16T00:00:00Z</dcterms:created>
  <dcterms:modified xsi:type="dcterms:W3CDTF">2024-12-01T09:59:26Z</dcterms:modified>
  <dc:identifier>DAGX9pU9SEg</dc:identifier>
</cp:coreProperties>
</file>